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também Jesus, um dia, </a:t>
            </a:r>
          </a:p>
          <a:p>
            <a:r>
              <a:rPr lang="pt-BR" dirty="0"/>
              <a:t>Como nós, menino assim. </a:t>
            </a:r>
          </a:p>
          <a:p>
            <a:r>
              <a:rPr lang="pt-BR" dirty="0"/>
              <a:t>Mas em tudo Se fazia </a:t>
            </a:r>
          </a:p>
          <a:p>
            <a:r>
              <a:rPr lang="pt-BR" dirty="0"/>
              <a:t>Um modelo para mim.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brandura e no cuidado, </a:t>
            </a:r>
          </a:p>
          <a:p>
            <a:r>
              <a:rPr lang="pt-BR" dirty="0"/>
              <a:t>No amoroso obedecer; </a:t>
            </a:r>
          </a:p>
          <a:p>
            <a:r>
              <a:rPr lang="pt-BR" dirty="0"/>
              <a:t>Como foi o Mestre amado, </a:t>
            </a:r>
          </a:p>
          <a:p>
            <a:r>
              <a:rPr lang="pt-BR" dirty="0"/>
              <a:t>Eu também desejo ser.</a:t>
            </a:r>
          </a:p>
        </p:txBody>
      </p:sp>
    </p:spTree>
    <p:extLst>
      <p:ext uri="{BB962C8B-B14F-4D97-AF65-F5344CB8AC3E}">
        <p14:creationId xmlns:p14="http://schemas.microsoft.com/office/powerpoint/2010/main" val="65781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1E7AE6-E1F4-4A33-BB6C-7CA3E3B3F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Pequenino e mui fraquinho, </a:t>
            </a:r>
          </a:p>
          <a:p>
            <a:r>
              <a:rPr lang="pt-BR" dirty="0"/>
              <a:t>Sempre e sempre posso errar; </a:t>
            </a:r>
          </a:p>
          <a:p>
            <a:r>
              <a:rPr lang="pt-BR" dirty="0"/>
              <a:t>Mas Jesus, em meu caminho, </a:t>
            </a:r>
          </a:p>
          <a:p>
            <a:r>
              <a:rPr lang="pt-BR" dirty="0"/>
              <a:t>Bem me pode auxiliar. </a:t>
            </a:r>
          </a:p>
        </p:txBody>
      </p:sp>
    </p:spTree>
    <p:extLst>
      <p:ext uri="{BB962C8B-B14F-4D97-AF65-F5344CB8AC3E}">
        <p14:creationId xmlns:p14="http://schemas.microsoft.com/office/powerpoint/2010/main" val="74758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7B3514-BE68-4372-A29C-685CCB6B7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Ternamente me corrige, </a:t>
            </a:r>
          </a:p>
          <a:p>
            <a:r>
              <a:rPr lang="pt-BR" dirty="0"/>
              <a:t>Me recorda o que convém; </a:t>
            </a:r>
          </a:p>
          <a:p>
            <a:r>
              <a:rPr lang="pt-BR" dirty="0"/>
              <a:t>Seu amor, meus pés dirige </a:t>
            </a:r>
          </a:p>
          <a:p>
            <a:r>
              <a:rPr lang="pt-BR" dirty="0"/>
              <a:t>Para andar em todo bem.</a:t>
            </a:r>
          </a:p>
        </p:txBody>
      </p:sp>
    </p:spTree>
    <p:extLst>
      <p:ext uri="{BB962C8B-B14F-4D97-AF65-F5344CB8AC3E}">
        <p14:creationId xmlns:p14="http://schemas.microsoft.com/office/powerpoint/2010/main" val="128058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Teus ensinos, Mestre amado, </a:t>
            </a:r>
          </a:p>
          <a:p>
            <a:r>
              <a:rPr lang="pt-BR" dirty="0"/>
              <a:t>Quero sempre, atento, ouvir. </a:t>
            </a:r>
          </a:p>
          <a:p>
            <a:r>
              <a:rPr lang="pt-BR" dirty="0"/>
              <a:t>Por Ti mesmo ser guiado, </a:t>
            </a:r>
          </a:p>
          <a:p>
            <a:r>
              <a:rPr lang="pt-BR" dirty="0"/>
              <a:t>E Tua Lei, fiel, cumprir. </a:t>
            </a:r>
          </a:p>
        </p:txBody>
      </p:sp>
    </p:spTree>
    <p:extLst>
      <p:ext uri="{BB962C8B-B14F-4D97-AF65-F5344CB8AC3E}">
        <p14:creationId xmlns:p14="http://schemas.microsoft.com/office/powerpoint/2010/main" val="16582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MENINO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Teu lado sempre estando, </a:t>
            </a:r>
          </a:p>
          <a:p>
            <a:r>
              <a:rPr lang="pt-BR" dirty="0"/>
              <a:t>Quero andar na Tua luz, </a:t>
            </a:r>
          </a:p>
          <a:p>
            <a:r>
              <a:rPr lang="pt-BR" dirty="0"/>
              <a:t>Minha vida consagrando </a:t>
            </a:r>
          </a:p>
          <a:p>
            <a:r>
              <a:rPr lang="pt-BR" dirty="0"/>
              <a:t>Só a Ti, Senhor Jesus!</a:t>
            </a:r>
          </a:p>
        </p:txBody>
      </p:sp>
    </p:spTree>
    <p:extLst>
      <p:ext uri="{BB962C8B-B14F-4D97-AF65-F5344CB8AC3E}">
        <p14:creationId xmlns:p14="http://schemas.microsoft.com/office/powerpoint/2010/main" val="76320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159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MENINO</vt:lpstr>
      <vt:lpstr>JESUS MENINO</vt:lpstr>
      <vt:lpstr>JESUS MENINO</vt:lpstr>
      <vt:lpstr>JESUS MENINO</vt:lpstr>
      <vt:lpstr>JESUS MENINO</vt:lpstr>
      <vt:lpstr>JESUS MENINO</vt:lpstr>
      <vt:lpstr>JESUS MENINO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2019-06-12T23:25:49Z</dcterms:modified>
</cp:coreProperties>
</file>